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lip Gajin" userId="6eb8fc4d53e465aa" providerId="LiveId" clId="{9B852A9D-9634-4A92-977C-8D53A7640E0C}"/>
    <pc:docChg chg="delSld">
      <pc:chgData name="Filip Gajin" userId="6eb8fc4d53e465aa" providerId="LiveId" clId="{9B852A9D-9634-4A92-977C-8D53A7640E0C}" dt="2024-09-28T12:34:56.535" v="1" actId="2696"/>
      <pc:docMkLst>
        <pc:docMk/>
      </pc:docMkLst>
      <pc:sldChg chg="del">
        <pc:chgData name="Filip Gajin" userId="6eb8fc4d53e465aa" providerId="LiveId" clId="{9B852A9D-9634-4A92-977C-8D53A7640E0C}" dt="2024-09-28T12:34:56.535" v="1" actId="2696"/>
        <pc:sldMkLst>
          <pc:docMk/>
          <pc:sldMk cId="2343193251" sldId="263"/>
        </pc:sldMkLst>
      </pc:sldChg>
      <pc:sldChg chg="del">
        <pc:chgData name="Filip Gajin" userId="6eb8fc4d53e465aa" providerId="LiveId" clId="{9B852A9D-9634-4A92-977C-8D53A7640E0C}" dt="2024-09-28T12:32:51.094" v="0" actId="2696"/>
        <pc:sldMkLst>
          <pc:docMk/>
          <pc:sldMk cId="2046657095" sldId="264"/>
        </pc:sldMkLst>
      </pc:sldChg>
      <pc:sldChg chg="del">
        <pc:chgData name="Filip Gajin" userId="6eb8fc4d53e465aa" providerId="LiveId" clId="{9B852A9D-9634-4A92-977C-8D53A7640E0C}" dt="2024-09-28T12:32:51.094" v="0" actId="2696"/>
        <pc:sldMkLst>
          <pc:docMk/>
          <pc:sldMk cId="1434741167" sldId="265"/>
        </pc:sldMkLst>
      </pc:sldChg>
      <pc:sldChg chg="del">
        <pc:chgData name="Filip Gajin" userId="6eb8fc4d53e465aa" providerId="LiveId" clId="{9B852A9D-9634-4A92-977C-8D53A7640E0C}" dt="2024-09-28T12:32:51.094" v="0" actId="2696"/>
        <pc:sldMkLst>
          <pc:docMk/>
          <pc:sldMk cId="2860137428" sldId="266"/>
        </pc:sldMkLst>
      </pc:sldChg>
      <pc:sldChg chg="del">
        <pc:chgData name="Filip Gajin" userId="6eb8fc4d53e465aa" providerId="LiveId" clId="{9B852A9D-9634-4A92-977C-8D53A7640E0C}" dt="2024-09-28T12:32:51.094" v="0" actId="2696"/>
        <pc:sldMkLst>
          <pc:docMk/>
          <pc:sldMk cId="2321263286" sldId="267"/>
        </pc:sldMkLst>
      </pc:sldChg>
      <pc:sldChg chg="del">
        <pc:chgData name="Filip Gajin" userId="6eb8fc4d53e465aa" providerId="LiveId" clId="{9B852A9D-9634-4A92-977C-8D53A7640E0C}" dt="2024-09-28T12:32:51.094" v="0" actId="2696"/>
        <pc:sldMkLst>
          <pc:docMk/>
          <pc:sldMk cId="3394586566" sldId="268"/>
        </pc:sldMkLst>
      </pc:sldChg>
      <pc:sldChg chg="del">
        <pc:chgData name="Filip Gajin" userId="6eb8fc4d53e465aa" providerId="LiveId" clId="{9B852A9D-9634-4A92-977C-8D53A7640E0C}" dt="2024-09-28T12:32:51.094" v="0" actId="2696"/>
        <pc:sldMkLst>
          <pc:docMk/>
          <pc:sldMk cId="2463797776" sldId="269"/>
        </pc:sldMkLst>
      </pc:sldChg>
      <pc:sldChg chg="del">
        <pc:chgData name="Filip Gajin" userId="6eb8fc4d53e465aa" providerId="LiveId" clId="{9B852A9D-9634-4A92-977C-8D53A7640E0C}" dt="2024-09-28T12:32:51.094" v="0" actId="2696"/>
        <pc:sldMkLst>
          <pc:docMk/>
          <pc:sldMk cId="3458400975" sldId="270"/>
        </pc:sldMkLst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3FA4-20CB-7415-3502-2C47EECC2E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C13DCD-C0A6-FCC2-9949-F89CADCA57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6F98E-4623-42AA-1375-43F8EA1A2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C0192-7B65-3577-DED1-0BB57837F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1E357-468D-FA3B-1AD1-7FBDFE041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00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9C4E1-9DB7-3B83-7699-B56F3CC87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742E28-4956-BD5D-D599-B8108EAE37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6C3AF-6965-FAEB-1BEF-1587E2865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BB0DA-F859-BB39-D610-03D82769C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4267D-AA29-B557-B6B4-67D20A059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826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DBBDA0-BA20-7ABE-05C7-DE1CCBD76F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F8225F-3CF2-5BAD-11DD-61A2D8AE6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92ECA-04B5-ABDD-E44B-4EFB42923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A1C7B-D564-B968-C889-6A07E0C6E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6A652-D752-AFF8-D34C-6EB06F047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681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2C60D-DD1D-8A53-6A65-29708D56D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D5C9E-CD20-948D-D3E3-3A72AF033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D15B7-6080-4095-9950-46E6F4AFD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7D2BC-2328-27E5-7D20-80121DA36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13A89-0BBB-3DCC-8E93-F02CD5A53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534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0663F-1494-F7CA-221D-DD89639C3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4162B-B7A9-8DA0-7B52-0699C149B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C8299-1665-AC21-7A0B-7DF18DF07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BB58A-0B6E-4298-95C1-2ADC8E508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7B58F-1153-F64B-4490-C3573B711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85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7EF18-336B-0F09-A605-50983F7DE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060BD-5EFE-A324-EE62-ACB04ED9A4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9E2C4E-E991-7DCA-0111-585F5B5FA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F1352-F190-7D8A-DA18-702224545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F1255E-177E-7C33-EE8E-2D73322D8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70F89-CDD4-E2BD-0A06-64B3D5A5E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57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A856-41D8-3263-7B96-43542B3DA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47AB4A-B009-DB2B-F32F-6B12FE196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79DC81-B95B-79D9-93C7-B1CA359875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F52677-32BA-9360-3B63-EB96E58FB5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A98649-37A9-7362-73A5-EDCE5AC2E5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E02D7C-B6F4-D0ED-B13E-0FA4B9011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7BECA3-84F3-A56E-D723-DEB91A20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F4496E-89F5-E122-CA44-42B50A041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62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07FD2-286B-5094-8800-DB77F94C9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46E5DC-266A-5E60-836E-AF1EF006A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29FBAC-0461-934B-85C4-30D6EBE23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F90081-66DC-A41C-1F3B-1C6F45385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497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400D66-D65D-AB29-3558-7D0053F13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750B8-19B1-86DF-F1F9-ECC8760A6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47F4C-F42F-8392-834C-621B66201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92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60542-CA3F-4B3D-FCFF-B1C9415C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CCA0-3A60-EE8F-D8F3-94341BB0F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039FDB-2A59-DCBC-AFA1-3677C45826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DD1FCF-66C7-DB9D-5586-B53A2820C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50696-B167-3D16-E802-0D8929C5A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FC3DAA-E02D-A27D-F456-294C18113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59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B36EE-D9E9-DA06-69E8-09D006F41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393710-7E4D-C581-BC17-718711FB75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CAD26-A224-3A78-8497-20B1E47743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6461A0-1FFF-C958-861E-42BA2A553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AF7911-BF23-D3AD-4860-40D02DD3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A71AC-F03F-01B9-FCE2-2A26F1F6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11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602472-08E4-1156-E618-FEE77832A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72EF6-1DEB-6F2C-BD77-10898B569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D438D-84DE-B510-599A-27BA245B6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24F88-0372-4157-A20B-92A662BCEB57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B097B-FADC-9580-2902-763880A80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FCB13-DBBD-19F1-F4C8-90DC3F203E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C950A-0A69-43FC-B66B-74164C1D99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82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0EE50-9581-1EDC-8C67-0AE6E9FEA6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r-Latn-RS" dirty="0"/>
              <a:t>Maximum Subforest problem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64946-F9F7-54E6-CAC0-AE9AD34BAA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r-Latn-RS" dirty="0"/>
              <a:t>Filip Gajin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861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426B1-B463-4A59-D3A0-F61979153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Uvod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359B9-FC6B-6ABC-CC80-398F7FB9D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sr-Latn-RS" sz="2400" kern="1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Maximum Subforest problem predstavlja NP-težak problem koji se tiče grafova (konkretnije, stabala – povezanih necikličnih grafova). Definicija problema je sledeća: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r-Latn-RS" sz="2400" kern="1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INSTANCA: Drvo T = (V, E) i skup podstabala H.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r-Latn-RS" sz="2400" kern="1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REŠENJE: Podstablo drveta T takvo da ono ne sadrži nijedno podstablo izomorfno bilo kojem elemntu skupa H.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r-Latn-RS" sz="2400" kern="1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MERA: Kardinalnost našeg izabranog podstabla, to jest broj grana.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r-Latn-RS" dirty="0">
                <a:latin typeface="Berylium" panose="02000000000000000000" pitchFamily="2" charset="0"/>
              </a:rPr>
              <a:t>Može imati razne primene, od telekomunikacionih i društvenih mreža do bioinformatike i kompresije podataka.</a:t>
            </a:r>
            <a:endParaRPr lang="en-US" dirty="0">
              <a:latin typeface="Berylium" panose="02000000000000000000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302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F31F6-A638-D3ED-FCC3-23CA44DB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Pristup problemu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6A8BA-9511-E761-C745-F7941F843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652" y="1825625"/>
            <a:ext cx="10515600" cy="4351338"/>
          </a:xfrm>
        </p:spPr>
        <p:txBody>
          <a:bodyPr>
            <a:norm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sr-Latn-RS" sz="2400" kern="1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Problem je rešavan u Jupyter Notebook-u. Za rad sa grafovima je korišćena biblioteka networkx, koja nudi mnogo pogodnosti i funkcija koje su bile potrebne. 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sr-Latn-RS" sz="2400" kern="1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Pokušano je rešavanje problema sa tri metode: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sr-Latn-RS" sz="2400" kern="1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Brute-force algoritmom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sr-Latn-RS" sz="2400" kern="1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Pohlepnim algoritmom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sr-Latn-RS" sz="2400" kern="1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Genetskim algoritmom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sr-Latn-RS" sz="24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Imali</a:t>
            </a:r>
            <a:r>
              <a:rPr lang="sr-Latn-RS" sz="2400" i="1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r-Latn-RS" sz="24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smo</a:t>
            </a:r>
            <a:r>
              <a:rPr lang="sr-Latn-RS" sz="2400" i="1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r-Latn-RS" sz="24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zaseban</a:t>
            </a:r>
            <a:r>
              <a:rPr lang="sr-Latn-RS" sz="2400" i="1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r-Latn-RS" sz="2400" dirty="0">
                <a:effectLst/>
                <a:latin typeface="Berylium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program (na slici ispod) koji je proveravao efikasnost algoritama. U njemu smo i generisali instance problema, to jest stablo T i elemente skupa H. Za skup H je postavljeno da sadrži 5 elemenata, dok se za dimenzije stabla T nudio niz dimenzija, koje su bile prilagođene svakom od algoritama.</a:t>
            </a:r>
            <a:endParaRPr lang="en-US" sz="3600" dirty="0">
              <a:latin typeface="Beryl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265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5AB02-1A2E-26AB-29BA-152B96A31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Kod za generisanje instanci i proveru vremena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09B05EA-D2FE-1E21-988D-F3A4DB7711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558264" y="1825624"/>
            <a:ext cx="7332331" cy="4955319"/>
          </a:xfrm>
        </p:spPr>
      </p:pic>
    </p:spTree>
    <p:extLst>
      <p:ext uri="{BB962C8B-B14F-4D97-AF65-F5344CB8AC3E}">
        <p14:creationId xmlns:p14="http://schemas.microsoft.com/office/powerpoint/2010/main" val="3364614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36948-56E0-FA3B-1489-9DB6766C4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Brute-Force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613FA2-BB92-F939-BA05-C70331D52B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44375" y="1918093"/>
            <a:ext cx="580178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5AA747-EB4D-CB40-56CC-AFCE3340D3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445321" y="1841270"/>
            <a:ext cx="5674760" cy="442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544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2A3E7-9931-135D-DCBE-D38C54E86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Brute-force rešenje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DFEC95-6DDB-F408-3ACA-F322C2F553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94216" y="1866722"/>
            <a:ext cx="580178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4686F9-F3C4-3E94-30E6-6D852010C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236259" y="1866719"/>
            <a:ext cx="5942044" cy="435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839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E9EDC-9C4F-037B-8F43-F942C4EA4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Pohlepni algoritam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F4355E-0F07-4002-5E09-00BA7CBB0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900716" y="1500027"/>
            <a:ext cx="7165165" cy="5198724"/>
          </a:xfrm>
        </p:spPr>
      </p:pic>
    </p:spTree>
    <p:extLst>
      <p:ext uri="{BB962C8B-B14F-4D97-AF65-F5344CB8AC3E}">
        <p14:creationId xmlns:p14="http://schemas.microsoft.com/office/powerpoint/2010/main" val="1337017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207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Berylium</vt:lpstr>
      <vt:lpstr>Calibri</vt:lpstr>
      <vt:lpstr>Calibri Light</vt:lpstr>
      <vt:lpstr>Symbol</vt:lpstr>
      <vt:lpstr>Office Theme</vt:lpstr>
      <vt:lpstr>Maximum Subforest problem</vt:lpstr>
      <vt:lpstr>Uvod</vt:lpstr>
      <vt:lpstr>Pristup problemu</vt:lpstr>
      <vt:lpstr>Kod za generisanje instanci i proveru vremena</vt:lpstr>
      <vt:lpstr>Brute-Force</vt:lpstr>
      <vt:lpstr>Brute-force rešenje</vt:lpstr>
      <vt:lpstr>Pohlepni algoritam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Filip Gajin</dc:creator>
  <cp:lastModifiedBy>Filip Gajin</cp:lastModifiedBy>
  <cp:revision>1</cp:revision>
  <dcterms:created xsi:type="dcterms:W3CDTF">2024-09-28T12:25:55Z</dcterms:created>
  <dcterms:modified xsi:type="dcterms:W3CDTF">2024-09-28T12:35:53Z</dcterms:modified>
</cp:coreProperties>
</file>

<file path=docProps/thumbnail.jpeg>
</file>